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"/>
  </p:notesMasterIdLst>
  <p:sldIdLst>
    <p:sldId id="272" r:id="rId4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/>
    <p:restoredTop sz="94660"/>
  </p:normalViewPr>
  <p:slideViewPr>
    <p:cSldViewPr snapToGrid="0">
      <p:cViewPr varScale="1">
        <p:scale>
          <a:sx n="90" d="100"/>
          <a:sy n="90" d="100"/>
        </p:scale>
        <p:origin x="-72" y="-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622" cy="494812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1"/>
            <a:ext cx="2918622" cy="494812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r">
              <a:defRPr sz="1200"/>
            </a:lvl1pPr>
          </a:lstStyle>
          <a:p>
            <a:fld id="{8DEC33EE-B15F-4C18-A747-B8455AFA96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7" rIns="90632" bIns="45317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32" tIns="45317" rIns="90632" bIns="453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501"/>
            <a:ext cx="2918622" cy="494812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2" cy="494812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r">
              <a:defRPr sz="1200"/>
            </a:lvl1pPr>
          </a:lstStyle>
          <a:p>
            <a:fld id="{3BA49C75-D5B9-4C2B-8214-651AF746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3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8FB9-FA80-47DB-80C5-29E87AC47F19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B127-5247-4366-ABCE-3B1D7342902E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0712-07A3-41AD-A578-7A0C9FC8F99A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1B07-2FEF-4AD2-88F4-9AF84C9E24E2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5376-94BD-4446-87F7-243C82CDE5E5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FDA-EED9-4537-B3F1-1EE40A8836CC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7541-B417-4BD0-9662-88B52F4979F7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9BB3-A98C-48A0-B574-AD6288A9B2D3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CE1D-5552-4605-B498-35780BDD5277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3" indent="0">
              <a:buNone/>
              <a:defRPr sz="1400"/>
            </a:lvl2pPr>
            <a:lvl3pPr marL="914406" indent="0">
              <a:buNone/>
              <a:defRPr sz="1200"/>
            </a:lvl3pPr>
            <a:lvl4pPr marL="1371609" indent="0">
              <a:buNone/>
              <a:defRPr sz="1000"/>
            </a:lvl4pPr>
            <a:lvl5pPr marL="1828812" indent="0">
              <a:buNone/>
              <a:defRPr sz="1000"/>
            </a:lvl5pPr>
            <a:lvl6pPr marL="2286015" indent="0">
              <a:buNone/>
              <a:defRPr sz="1000"/>
            </a:lvl6pPr>
            <a:lvl7pPr marL="2743218" indent="0">
              <a:buNone/>
              <a:defRPr sz="1000"/>
            </a:lvl7pPr>
            <a:lvl8pPr marL="3200421" indent="0">
              <a:buNone/>
              <a:defRPr sz="1000"/>
            </a:lvl8pPr>
            <a:lvl9pPr marL="36576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69B6-5487-4704-BFC1-3DFBD735F466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3" indent="0">
              <a:buNone/>
              <a:defRPr sz="2800"/>
            </a:lvl2pPr>
            <a:lvl3pPr marL="914406" indent="0">
              <a:buNone/>
              <a:defRPr sz="2400"/>
            </a:lvl3pPr>
            <a:lvl4pPr marL="1371609" indent="0">
              <a:buNone/>
              <a:defRPr sz="2000"/>
            </a:lvl4pPr>
            <a:lvl5pPr marL="1828812" indent="0">
              <a:buNone/>
              <a:defRPr sz="2000"/>
            </a:lvl5pPr>
            <a:lvl6pPr marL="2286015" indent="0">
              <a:buNone/>
              <a:defRPr sz="2000"/>
            </a:lvl6pPr>
            <a:lvl7pPr marL="2743218" indent="0">
              <a:buNone/>
              <a:defRPr sz="2000"/>
            </a:lvl7pPr>
            <a:lvl8pPr marL="3200421" indent="0">
              <a:buNone/>
              <a:defRPr sz="2000"/>
            </a:lvl8pPr>
            <a:lvl9pPr marL="3657624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3" indent="0">
              <a:buNone/>
              <a:defRPr sz="1400"/>
            </a:lvl2pPr>
            <a:lvl3pPr marL="914406" indent="0">
              <a:buNone/>
              <a:defRPr sz="1200"/>
            </a:lvl3pPr>
            <a:lvl4pPr marL="1371609" indent="0">
              <a:buNone/>
              <a:defRPr sz="1000"/>
            </a:lvl4pPr>
            <a:lvl5pPr marL="1828812" indent="0">
              <a:buNone/>
              <a:defRPr sz="1000"/>
            </a:lvl5pPr>
            <a:lvl6pPr marL="2286015" indent="0">
              <a:buNone/>
              <a:defRPr sz="1000"/>
            </a:lvl6pPr>
            <a:lvl7pPr marL="2743218" indent="0">
              <a:buNone/>
              <a:defRPr sz="1000"/>
            </a:lvl7pPr>
            <a:lvl8pPr marL="3200421" indent="0">
              <a:buNone/>
              <a:defRPr sz="1000"/>
            </a:lvl8pPr>
            <a:lvl9pPr marL="36576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94-52E1-45B9-8DD4-B3ACFB775535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FEF0-307A-43FB-B5AF-AC6DB657226C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20"/>
          <p:cNvSpPr/>
          <p:nvPr/>
        </p:nvSpPr>
        <p:spPr>
          <a:xfrm>
            <a:off x="246272" y="1098431"/>
            <a:ext cx="11718636" cy="5533566"/>
          </a:xfrm>
          <a:prstGeom prst="rect">
            <a:avLst/>
          </a:prstGeom>
          <a:solidFill>
            <a:schemeClr val="bg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108" name="正方形/長方形 3"/>
          <p:cNvSpPr/>
          <p:nvPr/>
        </p:nvSpPr>
        <p:spPr>
          <a:xfrm>
            <a:off x="1526710" y="50015"/>
            <a:ext cx="9163701" cy="502037"/>
          </a:xfrm>
          <a:prstGeom prst="rect">
            <a:avLst/>
          </a:prstGeom>
          <a:solidFill>
            <a:srgbClr val="FF0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20" name="テキスト ボックス 42"/>
          <p:cNvSpPr txBox="1"/>
          <p:nvPr/>
        </p:nvSpPr>
        <p:spPr>
          <a:xfrm>
            <a:off x="271105" y="5718267"/>
            <a:ext cx="8473496" cy="7326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000"/>
              </a:lnSpc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 Si tiene fiebre y tos realicese una prueba de Corona.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21" name="図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22618" y="4713867"/>
            <a:ext cx="1006648" cy="1102768"/>
          </a:xfrm>
          <a:prstGeom prst="rect">
            <a:avLst/>
          </a:prstGeom>
        </p:spPr>
      </p:pic>
      <p:pic>
        <p:nvPicPr>
          <p:cNvPr id="1122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647" y="5321088"/>
            <a:ext cx="1173279" cy="1273648"/>
          </a:xfrm>
          <a:prstGeom prst="rect">
            <a:avLst/>
          </a:prstGeom>
        </p:spPr>
      </p:pic>
      <p:grpSp>
        <p:nvGrpSpPr>
          <p:cNvPr id="1127" name="グループ化 21"/>
          <p:cNvGrpSpPr/>
          <p:nvPr/>
        </p:nvGrpSpPr>
        <p:grpSpPr>
          <a:xfrm>
            <a:off x="361268" y="2147254"/>
            <a:ext cx="9724578" cy="1367203"/>
            <a:chOff x="671708" y="1924378"/>
            <a:chExt cx="9525620" cy="1367203"/>
          </a:xfrm>
        </p:grpSpPr>
        <p:sp>
          <p:nvSpPr>
            <p:cNvPr id="1128" name="テキスト ボックス 81"/>
            <p:cNvSpPr txBox="1"/>
            <p:nvPr/>
          </p:nvSpPr>
          <p:spPr>
            <a:xfrm>
              <a:off x="671708" y="1924378"/>
              <a:ext cx="4381330" cy="3607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Está bien salir cuando:</a:t>
              </a:r>
              <a:endPara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9" name="テキスト ボックス 58"/>
            <p:cNvSpPr txBox="1"/>
            <p:nvPr/>
          </p:nvSpPr>
          <p:spPr>
            <a:xfrm>
              <a:off x="708974" y="2323163"/>
              <a:ext cx="3811992" cy="3607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ts val="2100"/>
                </a:lnSpc>
                <a:buFont typeface="Arial"/>
                <a:buChar char="•"/>
              </a:pPr>
              <a:r>
                <a:rPr lang="ja-JP" altLang="en-US" sz="1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Cuando vaya al hospital</a:t>
              </a:r>
              <a:endPara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0" name="テキスト ボックス 66"/>
            <p:cNvSpPr txBox="1"/>
            <p:nvPr/>
          </p:nvSpPr>
          <p:spPr>
            <a:xfrm>
              <a:off x="4041609" y="2326090"/>
              <a:ext cx="6080007" cy="63004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 algn="l">
                <a:lnSpc>
                  <a:spcPts val="2100"/>
                </a:lnSpc>
                <a:buFont typeface="Arial"/>
                <a:buChar char="•"/>
              </a:pPr>
              <a:r>
                <a:rPr lang="ja-JP" altLang="en-US" sz="1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Cuando vaya a comprar cosas necesarias para su vida como alimentos y medicinas</a:t>
              </a:r>
            </a:p>
          </p:txBody>
        </p:sp>
        <p:sp>
          <p:nvSpPr>
            <p:cNvPr id="1131" name="テキスト ボックス 71"/>
            <p:cNvSpPr txBox="1"/>
            <p:nvPr/>
          </p:nvSpPr>
          <p:spPr>
            <a:xfrm>
              <a:off x="685858" y="2911229"/>
              <a:ext cx="3467408" cy="3607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ts val="2100"/>
                </a:lnSpc>
                <a:buFont typeface="Arial"/>
                <a:buChar char="•"/>
              </a:pPr>
              <a:r>
                <a:rPr lang="ja-JP" altLang="en-US" sz="1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Cuando vaya al trabajo</a:t>
              </a:r>
              <a:endPara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2" name="テキスト ボックス 78"/>
            <p:cNvSpPr txBox="1"/>
            <p:nvPr/>
          </p:nvSpPr>
          <p:spPr>
            <a:xfrm>
              <a:off x="4063967" y="2930837"/>
              <a:ext cx="5416441" cy="3607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ts val="2100"/>
                </a:lnSpc>
                <a:buFont typeface="Arial"/>
                <a:buChar char="•"/>
              </a:pPr>
              <a:r>
                <a:rPr lang="ja-JP" altLang="en-US" sz="1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Cuando vaya a caminar cerca de casa</a:t>
              </a:r>
            </a:p>
          </p:txBody>
        </p:sp>
        <p:sp>
          <p:nvSpPr>
            <p:cNvPr id="1133" name="テキスト ボックス 82"/>
            <p:cNvSpPr txBox="1"/>
            <p:nvPr/>
          </p:nvSpPr>
          <p:spPr>
            <a:xfrm>
              <a:off x="9162125" y="2910132"/>
              <a:ext cx="1035203" cy="3607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</a:t>
              </a:r>
              <a:r>
                <a:rPr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tc</a:t>
              </a:r>
              <a:r>
                <a:rPr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.</a:t>
              </a:r>
            </a:p>
          </p:txBody>
        </p:sp>
      </p:grpSp>
      <p:pic>
        <p:nvPicPr>
          <p:cNvPr id="1150" name="図 1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3178" y="2144596"/>
            <a:ext cx="1843415" cy="1633894"/>
          </a:xfrm>
          <a:prstGeom prst="rect">
            <a:avLst/>
          </a:prstGeom>
        </p:spPr>
      </p:pic>
      <p:sp>
        <p:nvSpPr>
          <p:cNvPr id="1151" name="テキスト ボックス 5"/>
          <p:cNvSpPr txBox="1"/>
          <p:nvPr/>
        </p:nvSpPr>
        <p:spPr bwMode="white">
          <a:xfrm>
            <a:off x="1301847" y="-34109"/>
            <a:ext cx="9502771" cy="119943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 le pide de favor por parte de Osaka para evitar la propagación del Corona Virus que todos sigan lo siguiente hasta el 11 de Mayo</a:t>
            </a:r>
            <a:endParaRPr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52" name="図 1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277" y="15195"/>
            <a:ext cx="642206" cy="586011"/>
          </a:xfrm>
          <a:prstGeom prst="rect">
            <a:avLst/>
          </a:prstGeom>
        </p:spPr>
      </p:pic>
      <p:pic>
        <p:nvPicPr>
          <p:cNvPr id="1153" name="図 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3446" y="39390"/>
            <a:ext cx="642206" cy="586011"/>
          </a:xfrm>
          <a:prstGeom prst="rect">
            <a:avLst/>
          </a:prstGeom>
        </p:spPr>
      </p:pic>
      <p:sp>
        <p:nvSpPr>
          <p:cNvPr id="1154" name="テキスト ボックス 112"/>
          <p:cNvSpPr txBox="1"/>
          <p:nvPr/>
        </p:nvSpPr>
        <p:spPr>
          <a:xfrm>
            <a:off x="266751" y="1119952"/>
            <a:ext cx="11916595" cy="1023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144000" rIns="0" rtlCol="0" anchor="b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3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¡NO SALGA POR FAVOR!</a:t>
            </a:r>
            <a:r>
              <a:rPr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¡</a:t>
            </a:r>
            <a:r>
              <a:rPr lang="ja-JP" altLang="en-US" sz="3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QUÉDESE EN CASA!</a:t>
            </a:r>
            <a:endParaRPr lang="en-US" altLang="ja-JP" sz="40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8" name="テキスト ボックス 79"/>
          <p:cNvSpPr txBox="1"/>
          <p:nvPr/>
        </p:nvSpPr>
        <p:spPr>
          <a:xfrm>
            <a:off x="269993" y="4463001"/>
            <a:ext cx="8201654" cy="7326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000"/>
              </a:lnSpc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 Asegúrese de estar en su casa a partir de las 8pm.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2" name="テキスト ボックス 100"/>
          <p:cNvSpPr txBox="1"/>
          <p:nvPr/>
        </p:nvSpPr>
        <p:spPr>
          <a:xfrm>
            <a:off x="271105" y="5103347"/>
            <a:ext cx="8473496" cy="7326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000"/>
              </a:lnSpc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 No vaya a lugares donde haya mucha gente.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5" name="テキスト ボックス 106"/>
          <p:cNvSpPr txBox="1"/>
          <p:nvPr/>
        </p:nvSpPr>
        <p:spPr>
          <a:xfrm>
            <a:off x="271105" y="3850716"/>
            <a:ext cx="8473496" cy="7326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000"/>
              </a:lnSpc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 No beba alcohol en la calle, parques, etc.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70" name="グループ化 2"/>
          <p:cNvGrpSpPr/>
          <p:nvPr/>
        </p:nvGrpSpPr>
        <p:grpSpPr>
          <a:xfrm>
            <a:off x="7300883" y="2983429"/>
            <a:ext cx="2011152" cy="2171214"/>
            <a:chOff x="5283729" y="2935746"/>
            <a:chExt cx="2429698" cy="2507873"/>
          </a:xfrm>
        </p:grpSpPr>
        <p:pic>
          <p:nvPicPr>
            <p:cNvPr id="1171" name="図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67403" y="3432323"/>
              <a:ext cx="1926867" cy="1527041"/>
            </a:xfrm>
            <a:prstGeom prst="rect">
              <a:avLst/>
            </a:prstGeom>
          </p:spPr>
        </p:pic>
        <p:sp>
          <p:nvSpPr>
            <p:cNvPr id="1172" name="乗算 119"/>
            <p:cNvSpPr/>
            <p:nvPr/>
          </p:nvSpPr>
          <p:spPr>
            <a:xfrm>
              <a:off x="5283729" y="2935746"/>
              <a:ext cx="2429698" cy="2507873"/>
            </a:xfrm>
            <a:prstGeom prst="mathMultiply">
              <a:avLst>
                <a:gd name="adj1" fmla="val 7355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701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0</TotalTime>
  <Words>164</Words>
  <Application>JUST Focus</Application>
  <Paragraphs>55</Paragraph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4.1.2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modified xsi:type="dcterms:W3CDTF">2021-05-19T23:44:46Z</dcterms:modified>
  <cp:revision>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